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7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presProps.xml" ContentType="application/vnd.openxmlformats-officedocument.presentationml.presProps+xml"/>
  <Override PartName="/ppt/media/image2.jpeg" ContentType="image/jpeg"/>
  <Override PartName="/ppt/media/image3.png" ContentType="image/png"/>
  <Override PartName="/ppt/media/image1.jpeg" ContentType="image/jpeg"/>
  <Override PartName="/ppt/media/image5.svg" ContentType="image/svg"/>
  <Override PartName="/ppt/media/image4.png" ContentType="image/png"/>
  <Override PartName="/ppt/presentation.xml" ContentType="application/vnd.openxmlformats-officedocument.presentationml.presentation.main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1.xml" ContentType="application/vnd.openxmlformats-officedocument.theme+xml"/>
  <Override PartName="/ppt/theme/theme8.xml" ContentType="application/vnd.openxmlformats-officedocument.theme+xml"/>
  <Override PartName="/ppt/theme/theme1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7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  <p:sldId id="257" r:id="rId14"/>
  </p:sldIdLst>
  <p:sldSz cx="6858000" cy="9906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0E97FA8-7A0A-4635-9692-DF5D8FB5FF5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75EB968D-96A9-4D40-826A-386833D60D6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84D9AF06-5C8A-4BA0-AD5E-2059240D0F0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E84D7AE-108A-4657-A47B-8A11885E16D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D88992B0-4779-427C-A19B-FB52EBDBDA1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44CC63C-3731-403B-B625-5882221D000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5D5519A-2084-4E19-8D4C-31D0BBECEC0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s-E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5742E874-0889-40F6-A7CF-DD83B1A321A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374F7C4B-93FF-4752-8791-4FC9C0B2538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1EEA9CB6-9A6E-452D-88A0-303772D8FBA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D6C4E349-2376-4732-A6D6-40DAE849478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24605EDA-BFA8-497D-84DF-D39D5E3E4280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24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ftr" idx="28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ldNum" idx="29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B27993DC-6819-407C-9991-86896C1CC95A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30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ftr" idx="31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ldNum" idx="32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3B7EB9F1-1D61-4F7E-91DE-1C51D584202D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dt" idx="33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ftr" idx="4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ldNum" idx="5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9580ECE9-35DC-4D70-982A-79E3D8821C36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6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ftr" idx="7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ldNum" idx="8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7ED17023-B5BC-4DB7-9A2C-41D781F342DF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9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480" cy="574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ftr" idx="10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sldNum" idx="11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B28F7D6C-8391-47C5-AD5B-AFAB39516EAE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5"/>
          <p:cNvSpPr>
            <a:spLocks noGrp="1"/>
          </p:cNvSpPr>
          <p:nvPr>
            <p:ph type="dt" idx="12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ftr" idx="13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sldNum" idx="14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E19AF5B2-9304-4ACD-B705-76AA20F25B13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dt" idx="15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400" cy="574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400" cy="574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6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7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529B8D69-8CC9-4DA3-A2DB-773A8A04196D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6"/>
          <p:cNvSpPr>
            <a:spLocks noGrp="1"/>
          </p:cNvSpPr>
          <p:nvPr>
            <p:ph type="dt" idx="18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ftr" idx="19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sldNum" idx="20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B6FDF632-FBF2-41CC-B473-0255AD54F846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dt" idx="21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8760" cy="3448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ftr" idx="22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sldNum" idx="23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B18EAEB6-43B6-4A52-803C-BB7F3C0EBC46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dt" idx="24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ftr" idx="25"/>
          </p:nvPr>
        </p:nvSpPr>
        <p:spPr>
          <a:xfrm>
            <a:off x="2271600" y="9181440"/>
            <a:ext cx="231372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26"/>
          </p:nvPr>
        </p:nvSpPr>
        <p:spPr>
          <a:xfrm>
            <a:off x="484344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CCA11D54-DEC3-4D02-B218-A7BA5BED7C77}" type="slidenum">
              <a:rPr b="0" lang="es-ES" sz="9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&lt;número&gt;</a:t>
            </a:fld>
            <a:endParaRPr b="0" lang="es-ES" sz="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dt" idx="27"/>
          </p:nvPr>
        </p:nvSpPr>
        <p:spPr>
          <a:xfrm>
            <a:off x="471600" y="9181440"/>
            <a:ext cx="1542240" cy="526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es-ES" sz="14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Calibri"/>
              </a:rPr>
              <a:t>&lt;fecha/hora&gt;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svg"/><Relationship Id="rId6" Type="http://schemas.openxmlformats.org/officeDocument/2006/relationships/image" Target="../media/image4.png"/><Relationship Id="rId7" Type="http://schemas.openxmlformats.org/officeDocument/2006/relationships/image" Target="../media/image5.svg"/><Relationship Id="rId8" Type="http://schemas.openxmlformats.org/officeDocument/2006/relationships/image" Target="../media/image4.png"/><Relationship Id="rId9" Type="http://schemas.openxmlformats.org/officeDocument/2006/relationships/image" Target="../media/image5.svg"/><Relationship Id="rId10" Type="http://schemas.openxmlformats.org/officeDocument/2006/relationships/image" Target="../media/image4.png"/><Relationship Id="rId11" Type="http://schemas.openxmlformats.org/officeDocument/2006/relationships/image" Target="../media/image5.svg"/><Relationship Id="rId12" Type="http://schemas.openxmlformats.org/officeDocument/2006/relationships/image" Target="../media/image4.png"/><Relationship Id="rId13" Type="http://schemas.openxmlformats.org/officeDocument/2006/relationships/image" Target="../media/image5.svg"/><Relationship Id="rId14" Type="http://schemas.openxmlformats.org/officeDocument/2006/relationships/image" Target="../media/image4.png"/><Relationship Id="rId15" Type="http://schemas.openxmlformats.org/officeDocument/2006/relationships/image" Target="../media/image5.svg"/><Relationship Id="rId16" Type="http://schemas.openxmlformats.org/officeDocument/2006/relationships/image" Target="../media/image4.png"/><Relationship Id="rId17" Type="http://schemas.openxmlformats.org/officeDocument/2006/relationships/image" Target="../media/image5.svg"/><Relationship Id="rId18" Type="http://schemas.openxmlformats.org/officeDocument/2006/relationships/image" Target="../media/image4.png"/><Relationship Id="rId19" Type="http://schemas.openxmlformats.org/officeDocument/2006/relationships/image" Target="../media/image5.svg"/><Relationship Id="rId20" Type="http://schemas.openxmlformats.org/officeDocument/2006/relationships/image" Target="../media/image4.png"/><Relationship Id="rId21" Type="http://schemas.openxmlformats.org/officeDocument/2006/relationships/image" Target="../media/image5.svg"/><Relationship Id="rId22" Type="http://schemas.openxmlformats.org/officeDocument/2006/relationships/image" Target="../media/image4.png"/><Relationship Id="rId23" Type="http://schemas.openxmlformats.org/officeDocument/2006/relationships/image" Target="../media/image5.svg"/><Relationship Id="rId24" Type="http://schemas.openxmlformats.org/officeDocument/2006/relationships/image" Target="../media/image4.png"/><Relationship Id="rId25" Type="http://schemas.openxmlformats.org/officeDocument/2006/relationships/image" Target="../media/image5.svg"/><Relationship Id="rId26" Type="http://schemas.openxmlformats.org/officeDocument/2006/relationships/image" Target="../media/image4.png"/><Relationship Id="rId27" Type="http://schemas.openxmlformats.org/officeDocument/2006/relationships/image" Target="../media/image5.svg"/><Relationship Id="rId28" Type="http://schemas.openxmlformats.org/officeDocument/2006/relationships/image" Target="../media/image4.png"/><Relationship Id="rId29" Type="http://schemas.openxmlformats.org/officeDocument/2006/relationships/image" Target="../media/image5.svg"/><Relationship Id="rId30" Type="http://schemas.openxmlformats.org/officeDocument/2006/relationships/image" Target="../media/image4.png"/><Relationship Id="rId31" Type="http://schemas.openxmlformats.org/officeDocument/2006/relationships/image" Target="../media/image5.svg"/><Relationship Id="rId32" Type="http://schemas.openxmlformats.org/officeDocument/2006/relationships/image" Target="../media/image4.png"/><Relationship Id="rId33" Type="http://schemas.openxmlformats.org/officeDocument/2006/relationships/image" Target="../media/image5.svg"/><Relationship Id="rId34" Type="http://schemas.openxmlformats.org/officeDocument/2006/relationships/image" Target="../media/image4.png"/><Relationship Id="rId35" Type="http://schemas.openxmlformats.org/officeDocument/2006/relationships/image" Target="../media/image5.svg"/><Relationship Id="rId36" Type="http://schemas.openxmlformats.org/officeDocument/2006/relationships/image" Target="../media/image4.png"/><Relationship Id="rId37" Type="http://schemas.openxmlformats.org/officeDocument/2006/relationships/image" Target="../media/image5.svg"/><Relationship Id="rId38" Type="http://schemas.openxmlformats.org/officeDocument/2006/relationships/image" Target="../media/image4.png"/><Relationship Id="rId39" Type="http://schemas.openxmlformats.org/officeDocument/2006/relationships/image" Target="../media/image5.svg"/><Relationship Id="rId40" Type="http://schemas.openxmlformats.org/officeDocument/2006/relationships/image" Target="../media/image4.png"/><Relationship Id="rId41" Type="http://schemas.openxmlformats.org/officeDocument/2006/relationships/image" Target="../media/image5.svg"/><Relationship Id="rId42" Type="http://schemas.openxmlformats.org/officeDocument/2006/relationships/image" Target="../media/image4.png"/><Relationship Id="rId43" Type="http://schemas.openxmlformats.org/officeDocument/2006/relationships/image" Target="../media/image5.svg"/><Relationship Id="rId44" Type="http://schemas.openxmlformats.org/officeDocument/2006/relationships/image" Target="../media/image4.png"/><Relationship Id="rId45" Type="http://schemas.openxmlformats.org/officeDocument/2006/relationships/image" Target="../media/image5.svg"/><Relationship Id="rId46" Type="http://schemas.openxmlformats.org/officeDocument/2006/relationships/image" Target="../media/image4.png"/><Relationship Id="rId47" Type="http://schemas.openxmlformats.org/officeDocument/2006/relationships/image" Target="../media/image5.svg"/><Relationship Id="rId48" Type="http://schemas.openxmlformats.org/officeDocument/2006/relationships/image" Target="../media/image4.png"/><Relationship Id="rId49" Type="http://schemas.openxmlformats.org/officeDocument/2006/relationships/image" Target="../media/image5.svg"/><Relationship Id="rId50" Type="http://schemas.openxmlformats.org/officeDocument/2006/relationships/image" Target="../media/image4.png"/><Relationship Id="rId51" Type="http://schemas.openxmlformats.org/officeDocument/2006/relationships/image" Target="../media/image5.svg"/><Relationship Id="rId52" Type="http://schemas.openxmlformats.org/officeDocument/2006/relationships/image" Target="../media/image4.png"/><Relationship Id="rId53" Type="http://schemas.openxmlformats.org/officeDocument/2006/relationships/image" Target="../media/image5.svg"/><Relationship Id="rId54" Type="http://schemas.openxmlformats.org/officeDocument/2006/relationships/image" Target="../media/image4.png"/><Relationship Id="rId55" Type="http://schemas.openxmlformats.org/officeDocument/2006/relationships/image" Target="../media/image5.svg"/><Relationship Id="rId56" Type="http://schemas.openxmlformats.org/officeDocument/2006/relationships/image" Target="../media/image4.png"/><Relationship Id="rId57" Type="http://schemas.openxmlformats.org/officeDocument/2006/relationships/image" Target="../media/image5.svg"/><Relationship Id="rId58" Type="http://schemas.openxmlformats.org/officeDocument/2006/relationships/image" Target="../media/image4.png"/><Relationship Id="rId59" Type="http://schemas.openxmlformats.org/officeDocument/2006/relationships/image" Target="../media/image5.svg"/><Relationship Id="rId60" Type="http://schemas.openxmlformats.org/officeDocument/2006/relationships/image" Target="../media/image4.png"/><Relationship Id="rId61" Type="http://schemas.openxmlformats.org/officeDocument/2006/relationships/image" Target="../media/image5.svg"/><Relationship Id="rId62" Type="http://schemas.openxmlformats.org/officeDocument/2006/relationships/image" Target="../media/image4.png"/><Relationship Id="rId63" Type="http://schemas.openxmlformats.org/officeDocument/2006/relationships/image" Target="../media/image5.svg"/><Relationship Id="rId64" Type="http://schemas.openxmlformats.org/officeDocument/2006/relationships/image" Target="../media/image4.png"/><Relationship Id="rId65" Type="http://schemas.openxmlformats.org/officeDocument/2006/relationships/image" Target="../media/image5.svg"/><Relationship Id="rId66" Type="http://schemas.openxmlformats.org/officeDocument/2006/relationships/image" Target="../media/image4.png"/><Relationship Id="rId67" Type="http://schemas.openxmlformats.org/officeDocument/2006/relationships/image" Target="../media/image5.svg"/><Relationship Id="rId68" Type="http://schemas.openxmlformats.org/officeDocument/2006/relationships/image" Target="../media/image4.png"/><Relationship Id="rId69" Type="http://schemas.openxmlformats.org/officeDocument/2006/relationships/image" Target="../media/image5.svg"/><Relationship Id="rId70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svg"/><Relationship Id="rId6" Type="http://schemas.openxmlformats.org/officeDocument/2006/relationships/image" Target="../media/image4.png"/><Relationship Id="rId7" Type="http://schemas.openxmlformats.org/officeDocument/2006/relationships/image" Target="../media/image5.svg"/><Relationship Id="rId8" Type="http://schemas.openxmlformats.org/officeDocument/2006/relationships/image" Target="../media/image4.png"/><Relationship Id="rId9" Type="http://schemas.openxmlformats.org/officeDocument/2006/relationships/image" Target="../media/image5.svg"/><Relationship Id="rId10" Type="http://schemas.openxmlformats.org/officeDocument/2006/relationships/image" Target="../media/image4.png"/><Relationship Id="rId11" Type="http://schemas.openxmlformats.org/officeDocument/2006/relationships/image" Target="../media/image5.svg"/><Relationship Id="rId12" Type="http://schemas.openxmlformats.org/officeDocument/2006/relationships/image" Target="../media/image4.png"/><Relationship Id="rId13" Type="http://schemas.openxmlformats.org/officeDocument/2006/relationships/image" Target="../media/image5.svg"/><Relationship Id="rId14" Type="http://schemas.openxmlformats.org/officeDocument/2006/relationships/image" Target="../media/image4.png"/><Relationship Id="rId15" Type="http://schemas.openxmlformats.org/officeDocument/2006/relationships/image" Target="../media/image5.svg"/><Relationship Id="rId16" Type="http://schemas.openxmlformats.org/officeDocument/2006/relationships/image" Target="../media/image4.png"/><Relationship Id="rId17" Type="http://schemas.openxmlformats.org/officeDocument/2006/relationships/image" Target="../media/image5.svg"/><Relationship Id="rId18" Type="http://schemas.openxmlformats.org/officeDocument/2006/relationships/image" Target="../media/image4.png"/><Relationship Id="rId19" Type="http://schemas.openxmlformats.org/officeDocument/2006/relationships/image" Target="../media/image5.svg"/><Relationship Id="rId20" Type="http://schemas.openxmlformats.org/officeDocument/2006/relationships/image" Target="../media/image4.png"/><Relationship Id="rId21" Type="http://schemas.openxmlformats.org/officeDocument/2006/relationships/image" Target="../media/image5.svg"/><Relationship Id="rId22" Type="http://schemas.openxmlformats.org/officeDocument/2006/relationships/image" Target="../media/image4.png"/><Relationship Id="rId23" Type="http://schemas.openxmlformats.org/officeDocument/2006/relationships/image" Target="../media/image5.svg"/><Relationship Id="rId24" Type="http://schemas.openxmlformats.org/officeDocument/2006/relationships/image" Target="../media/image4.png"/><Relationship Id="rId25" Type="http://schemas.openxmlformats.org/officeDocument/2006/relationships/image" Target="../media/image5.svg"/><Relationship Id="rId26" Type="http://schemas.openxmlformats.org/officeDocument/2006/relationships/image" Target="../media/image4.png"/><Relationship Id="rId27" Type="http://schemas.openxmlformats.org/officeDocument/2006/relationships/image" Target="../media/image5.svg"/><Relationship Id="rId28" Type="http://schemas.openxmlformats.org/officeDocument/2006/relationships/image" Target="../media/image4.png"/><Relationship Id="rId29" Type="http://schemas.openxmlformats.org/officeDocument/2006/relationships/image" Target="../media/image5.svg"/><Relationship Id="rId30" Type="http://schemas.openxmlformats.org/officeDocument/2006/relationships/image" Target="../media/image4.png"/><Relationship Id="rId31" Type="http://schemas.openxmlformats.org/officeDocument/2006/relationships/image" Target="../media/image5.svg"/><Relationship Id="rId32" Type="http://schemas.openxmlformats.org/officeDocument/2006/relationships/image" Target="../media/image4.png"/><Relationship Id="rId33" Type="http://schemas.openxmlformats.org/officeDocument/2006/relationships/image" Target="../media/image5.svg"/><Relationship Id="rId34" Type="http://schemas.openxmlformats.org/officeDocument/2006/relationships/image" Target="../media/image4.png"/><Relationship Id="rId35" Type="http://schemas.openxmlformats.org/officeDocument/2006/relationships/image" Target="../media/image5.svg"/><Relationship Id="rId36" Type="http://schemas.openxmlformats.org/officeDocument/2006/relationships/image" Target="../media/image4.png"/><Relationship Id="rId37" Type="http://schemas.openxmlformats.org/officeDocument/2006/relationships/image" Target="../media/image5.svg"/><Relationship Id="rId38" Type="http://schemas.openxmlformats.org/officeDocument/2006/relationships/image" Target="../media/image4.png"/><Relationship Id="rId39" Type="http://schemas.openxmlformats.org/officeDocument/2006/relationships/image" Target="../media/image5.svg"/><Relationship Id="rId40" Type="http://schemas.openxmlformats.org/officeDocument/2006/relationships/image" Target="../media/image4.png"/><Relationship Id="rId41" Type="http://schemas.openxmlformats.org/officeDocument/2006/relationships/image" Target="../media/image5.svg"/><Relationship Id="rId42" Type="http://schemas.openxmlformats.org/officeDocument/2006/relationships/image" Target="../media/image4.png"/><Relationship Id="rId43" Type="http://schemas.openxmlformats.org/officeDocument/2006/relationships/image" Target="../media/image5.svg"/><Relationship Id="rId44" Type="http://schemas.openxmlformats.org/officeDocument/2006/relationships/image" Target="../media/image4.png"/><Relationship Id="rId45" Type="http://schemas.openxmlformats.org/officeDocument/2006/relationships/image" Target="../media/image5.svg"/><Relationship Id="rId46" Type="http://schemas.openxmlformats.org/officeDocument/2006/relationships/image" Target="../media/image4.png"/><Relationship Id="rId47" Type="http://schemas.openxmlformats.org/officeDocument/2006/relationships/image" Target="../media/image5.svg"/><Relationship Id="rId48" Type="http://schemas.openxmlformats.org/officeDocument/2006/relationships/image" Target="../media/image4.png"/><Relationship Id="rId49" Type="http://schemas.openxmlformats.org/officeDocument/2006/relationships/image" Target="../media/image5.svg"/><Relationship Id="rId50" Type="http://schemas.openxmlformats.org/officeDocument/2006/relationships/image" Target="../media/image4.png"/><Relationship Id="rId51" Type="http://schemas.openxmlformats.org/officeDocument/2006/relationships/image" Target="../media/image5.svg"/><Relationship Id="rId52" Type="http://schemas.openxmlformats.org/officeDocument/2006/relationships/image" Target="../media/image4.png"/><Relationship Id="rId53" Type="http://schemas.openxmlformats.org/officeDocument/2006/relationships/image" Target="../media/image5.svg"/><Relationship Id="rId54" Type="http://schemas.openxmlformats.org/officeDocument/2006/relationships/image" Target="../media/image4.png"/><Relationship Id="rId55" Type="http://schemas.openxmlformats.org/officeDocument/2006/relationships/image" Target="../media/image5.svg"/><Relationship Id="rId56" Type="http://schemas.openxmlformats.org/officeDocument/2006/relationships/image" Target="../media/image4.png"/><Relationship Id="rId57" Type="http://schemas.openxmlformats.org/officeDocument/2006/relationships/image" Target="../media/image5.svg"/><Relationship Id="rId58" Type="http://schemas.openxmlformats.org/officeDocument/2006/relationships/image" Target="../media/image4.png"/><Relationship Id="rId59" Type="http://schemas.openxmlformats.org/officeDocument/2006/relationships/image" Target="../media/image5.svg"/><Relationship Id="rId60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Imagen 19" descr=""/>
          <p:cNvPicPr/>
          <p:nvPr/>
        </p:nvPicPr>
        <p:blipFill>
          <a:blip r:embed="rId1"/>
          <a:stretch/>
        </p:blipFill>
        <p:spPr>
          <a:xfrm>
            <a:off x="0" y="-87480"/>
            <a:ext cx="6857280" cy="14436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0" name="Imagen 21" descr=""/>
          <p:cNvPicPr/>
          <p:nvPr/>
        </p:nvPicPr>
        <p:blipFill>
          <a:blip r:embed="rId2"/>
          <a:stretch/>
        </p:blipFill>
        <p:spPr>
          <a:xfrm>
            <a:off x="2880" y="9057600"/>
            <a:ext cx="6857280" cy="9198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1" name="Rectángulo: esquinas redondeadas 3"/>
          <p:cNvSpPr/>
          <p:nvPr/>
        </p:nvSpPr>
        <p:spPr>
          <a:xfrm>
            <a:off x="404640" y="1640520"/>
            <a:ext cx="2456640" cy="71280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s-E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2" name="CuadroTexto 7"/>
          <p:cNvSpPr/>
          <p:nvPr/>
        </p:nvSpPr>
        <p:spPr>
          <a:xfrm>
            <a:off x="188640" y="1280520"/>
            <a:ext cx="29516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MÓDULOS DKgest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CuadroTexto 8"/>
          <p:cNvSpPr/>
          <p:nvPr/>
        </p:nvSpPr>
        <p:spPr>
          <a:xfrm>
            <a:off x="4149000" y="1064520"/>
            <a:ext cx="12952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ESTANDAR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1100,00 €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CuadroTexto 9"/>
          <p:cNvSpPr/>
          <p:nvPr/>
        </p:nvSpPr>
        <p:spPr>
          <a:xfrm>
            <a:off x="2997000" y="1064520"/>
            <a:ext cx="11512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LITE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530,00 €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CuadroTexto 10"/>
          <p:cNvSpPr/>
          <p:nvPr/>
        </p:nvSpPr>
        <p:spPr>
          <a:xfrm>
            <a:off x="5274000" y="1064520"/>
            <a:ext cx="1655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TITÁN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3.750,00 €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CuadroTexto 11"/>
          <p:cNvSpPr/>
          <p:nvPr/>
        </p:nvSpPr>
        <p:spPr>
          <a:xfrm>
            <a:off x="332640" y="1712520"/>
            <a:ext cx="2519640" cy="68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App Técnicos.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Comercial y comisiones.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Contabilidad Integral.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Devoluciones.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Factura Electrónica.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Factura Automática.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Firma Digital.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Clientes.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Cobros y Pagos.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Compras.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Ventas.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Inventarios.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Proveedores.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Usuarios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Marketing SMS – eMail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Partes de Trabajo.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Sistema de Previsión.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Zapi </a:t>
            </a:r>
            <a:r>
              <a:rPr b="1" lang="es-ES" sz="1400" spc="-1" strike="noStrike">
                <a:solidFill>
                  <a:srgbClr val="ff0000"/>
                </a:solidFill>
                <a:latin typeface="Calibri"/>
              </a:rPr>
              <a:t>*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Zona Clientes Básica </a:t>
            </a:r>
            <a:r>
              <a:rPr b="1" lang="es-ES" sz="1400" spc="-1" strike="noStrike">
                <a:solidFill>
                  <a:srgbClr val="ff0000"/>
                </a:solidFill>
                <a:latin typeface="Calibri"/>
              </a:rPr>
              <a:t>*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Zona Clientes Personalizada </a:t>
            </a:r>
            <a:r>
              <a:rPr b="1" lang="es-ES" sz="1400" spc="-1" strike="noStrike">
                <a:solidFill>
                  <a:srgbClr val="ff0000"/>
                </a:solidFill>
                <a:latin typeface="Calibri"/>
              </a:rPr>
              <a:t>*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Usuario Extra </a:t>
            </a:r>
            <a:r>
              <a:rPr b="1" lang="es-ES" sz="1400" spc="-1" strike="noStrike">
                <a:solidFill>
                  <a:srgbClr val="ff0000"/>
                </a:solidFill>
                <a:latin typeface="Calibri"/>
              </a:rPr>
              <a:t>*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Rectángulo: esquinas redondeadas 14"/>
          <p:cNvSpPr/>
          <p:nvPr/>
        </p:nvSpPr>
        <p:spPr>
          <a:xfrm>
            <a:off x="4365000" y="1712520"/>
            <a:ext cx="935280" cy="712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s-E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58" name="Rectángulo: esquinas redondeadas 15"/>
          <p:cNvSpPr/>
          <p:nvPr/>
        </p:nvSpPr>
        <p:spPr>
          <a:xfrm>
            <a:off x="3069000" y="1712520"/>
            <a:ext cx="1007280" cy="71280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9" name="Rectángulo: esquinas redondeadas 16"/>
          <p:cNvSpPr/>
          <p:nvPr/>
        </p:nvSpPr>
        <p:spPr>
          <a:xfrm>
            <a:off x="5589360" y="1712520"/>
            <a:ext cx="935280" cy="712800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s-E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60" name="CuadroTexto 17"/>
          <p:cNvSpPr/>
          <p:nvPr/>
        </p:nvSpPr>
        <p:spPr>
          <a:xfrm>
            <a:off x="2360520" y="704520"/>
            <a:ext cx="261144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s-ES" sz="2000" spc="-1" strike="noStrike" u="sng">
                <a:solidFill>
                  <a:srgbClr val="ff0000"/>
                </a:solidFill>
                <a:uFillTx/>
                <a:latin typeface="Calibri"/>
              </a:rPr>
              <a:t>PRECIOS OPERADORAS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CuadroTexto 22"/>
          <p:cNvSpPr/>
          <p:nvPr/>
        </p:nvSpPr>
        <p:spPr>
          <a:xfrm>
            <a:off x="3285000" y="1712520"/>
            <a:ext cx="503280" cy="68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rgbClr val="ff0000"/>
                </a:solidFill>
                <a:latin typeface="Calibri"/>
              </a:rPr>
              <a:t> 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CuadroTexto 23"/>
          <p:cNvSpPr/>
          <p:nvPr/>
        </p:nvSpPr>
        <p:spPr>
          <a:xfrm>
            <a:off x="4581000" y="1712520"/>
            <a:ext cx="503280" cy="68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CuadroTexto 24"/>
          <p:cNvSpPr/>
          <p:nvPr/>
        </p:nvSpPr>
        <p:spPr>
          <a:xfrm>
            <a:off x="5805360" y="1712520"/>
            <a:ext cx="503280" cy="670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4" name="Imagen 26" descr=""/>
          <p:cNvPicPr/>
          <p:nvPr/>
        </p:nvPicPr>
        <p:blipFill>
          <a:blip r:embed="rId3"/>
          <a:stretch/>
        </p:blipFill>
        <p:spPr>
          <a:xfrm>
            <a:off x="4725000" y="-20160"/>
            <a:ext cx="1866240" cy="1046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CuadroTexto 1"/>
          <p:cNvSpPr/>
          <p:nvPr/>
        </p:nvSpPr>
        <p:spPr>
          <a:xfrm>
            <a:off x="548640" y="8841600"/>
            <a:ext cx="1583280" cy="24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s-ES" sz="1050" spc="-1" strike="noStrike">
                <a:solidFill>
                  <a:srgbClr val="ff0000"/>
                </a:solidFill>
                <a:latin typeface="Calibri"/>
              </a:rPr>
              <a:t>* Solicitar Presupuesto</a:t>
            </a:r>
            <a:endParaRPr b="0" lang="es-ES" sz="105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6" name="Gráfico 6" descr="Marca de verificación con relleno sólido"/>
          <p:cNvPicPr/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>
          <a:xfrm>
            <a:off x="3396240" y="272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7" name="Gráfico 12" descr="Marca de verificación con relleno sólido"/>
          <p:cNvPicPr/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/>
        </p:blipFill>
        <p:spPr>
          <a:xfrm>
            <a:off x="3429000" y="3368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8" name="Gráfico 13" descr="Marca de verificación con relleno sólido"/>
          <p:cNvPicPr/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/>
        </p:blipFill>
        <p:spPr>
          <a:xfrm>
            <a:off x="3438720" y="405036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69" name="Gráfico 20" descr="Marca de verificación con relleno sólido"/>
          <p:cNvPicPr/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/>
        </p:blipFill>
        <p:spPr>
          <a:xfrm>
            <a:off x="3429000" y="4376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0" name="Gráfico 27" descr="Marca de verificación con relleno sólido"/>
          <p:cNvPicPr/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/>
        </p:blipFill>
        <p:spPr>
          <a:xfrm>
            <a:off x="3429000" y="4664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1" name="Gráfico 28" descr="Marca de verificación con relleno sólido"/>
          <p:cNvPicPr/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/>
        </p:blipFill>
        <p:spPr>
          <a:xfrm>
            <a:off x="3429000" y="4952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2" name="Gráfico 29" descr="Marca de verificación con relleno sólido"/>
          <p:cNvPicPr/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/>
        </p:blipFill>
        <p:spPr>
          <a:xfrm>
            <a:off x="4721760" y="20836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3" name="Gráfico 31" descr="Marca de verificación con relleno sólido"/>
          <p:cNvPicPr/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/>
        </p:blipFill>
        <p:spPr>
          <a:xfrm>
            <a:off x="4725000" y="272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4" name="Gráfico 32" descr="Marca de verificación con relleno sólido"/>
          <p:cNvPicPr/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/>
        </p:blipFill>
        <p:spPr>
          <a:xfrm>
            <a:off x="4725000" y="3360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5" name="Gráfico 33" descr="Marca de verificación con relleno sólido"/>
          <p:cNvPicPr/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/>
        </p:blipFill>
        <p:spPr>
          <a:xfrm>
            <a:off x="4709160" y="402120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6" name="Gráfico 35" descr="Marca de verificación con relleno sólido"/>
          <p:cNvPicPr/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/>
        </p:blipFill>
        <p:spPr>
          <a:xfrm>
            <a:off x="4725000" y="4304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7" name="Gráfico 36" descr="Marca de verificación con relleno sólido"/>
          <p:cNvPicPr/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/>
        </p:blipFill>
        <p:spPr>
          <a:xfrm>
            <a:off x="4725000" y="4592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8" name="Gráfico 37" descr="Marca de verificación con relleno sólido"/>
          <p:cNvPicPr/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/>
        </p:blipFill>
        <p:spPr>
          <a:xfrm>
            <a:off x="4715640" y="4934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79" name="Gráfico 38" descr="Marca de verificación con relleno sólido"/>
          <p:cNvPicPr/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/>
        </p:blipFill>
        <p:spPr>
          <a:xfrm>
            <a:off x="4715640" y="524772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0" name="Gráfico 39" descr="Marca de verificación con relleno sólido"/>
          <p:cNvPicPr/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/>
        </p:blipFill>
        <p:spPr>
          <a:xfrm>
            <a:off x="4725000" y="552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1" name="Gráfico 40" descr="Marca de verificación con relleno sólido"/>
          <p:cNvPicPr/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/>
        </p:blipFill>
        <p:spPr>
          <a:xfrm>
            <a:off x="4725000" y="588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2" name="Gráfico 41" descr="Marca de verificación con relleno sólido"/>
          <p:cNvPicPr/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/>
        </p:blipFill>
        <p:spPr>
          <a:xfrm>
            <a:off x="4725000" y="624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3" name="Gráfico 42" descr="Marca de verificación con relleno sólido"/>
          <p:cNvPicPr/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/>
        </p:blipFill>
        <p:spPr>
          <a:xfrm>
            <a:off x="4725000" y="660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4" name="Gráfico 43" descr="Marca de verificación con relleno sólido"/>
          <p:cNvPicPr/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/>
        </p:blipFill>
        <p:spPr>
          <a:xfrm>
            <a:off x="5949360" y="178452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5" name="Gráfico 44" descr="Marca de verificación con relleno sólido"/>
          <p:cNvPicPr/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/>
        </p:blipFill>
        <p:spPr>
          <a:xfrm>
            <a:off x="5949360" y="207252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6" name="Gráfico 45" descr="Marca de verificación con relleno sólido"/>
          <p:cNvPicPr/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/>
        </p:blipFill>
        <p:spPr>
          <a:xfrm>
            <a:off x="5957640" y="239796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7" name="Gráfico 46" descr="Marca de verificación con relleno sólido"/>
          <p:cNvPicPr/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/>
        </p:blipFill>
        <p:spPr>
          <a:xfrm>
            <a:off x="5949360" y="272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8" name="Gráfico 47" descr="Marca de verificación con relleno sólido"/>
          <p:cNvPicPr/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/>
        </p:blipFill>
        <p:spPr>
          <a:xfrm>
            <a:off x="5949360" y="3368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89" name="Gráfico 48" descr="Marca de verificación con relleno sólido"/>
          <p:cNvPicPr/>
          <p:nvPr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/>
        </p:blipFill>
        <p:spPr>
          <a:xfrm>
            <a:off x="5945040" y="37040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0" name="Gráfico 49" descr="Marca de verificación con relleno sólido"/>
          <p:cNvPicPr/>
          <p:nvPr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/>
        </p:blipFill>
        <p:spPr>
          <a:xfrm>
            <a:off x="5949360" y="4016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1" name="Gráfico 51" descr="Marca de verificación con relleno sólido"/>
          <p:cNvPicPr/>
          <p:nvPr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/>
        </p:blipFill>
        <p:spPr>
          <a:xfrm>
            <a:off x="5953320" y="43070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2" name="Gráfico 52" descr="Marca de verificación con relleno sólido"/>
          <p:cNvPicPr/>
          <p:nvPr/>
        </p:nvPicPr>
        <p:blipFill>
          <a:blip r:embed="rId56">
            <a:extLst>
              <a:ext uri="{96DAC541-7B7A-43D3-8B79-37D633B846F1}">
                <asvg:svgBlip xmlns:asvg="http://schemas.microsoft.com/office/drawing/2016/SVG/main" r:embed="rId57"/>
              </a:ext>
            </a:extLst>
          </a:blip>
          <a:stretch/>
        </p:blipFill>
        <p:spPr>
          <a:xfrm>
            <a:off x="5945040" y="46234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3" name="Gráfico 53" descr="Marca de verificación con relleno sólido"/>
          <p:cNvPicPr/>
          <p:nvPr/>
        </p:nvPicPr>
        <p:blipFill>
          <a:blip r:embed="rId58">
            <a:extLst>
              <a:ext uri="{96DAC541-7B7A-43D3-8B79-37D633B846F1}">
                <asvg:svgBlip xmlns:asvg="http://schemas.microsoft.com/office/drawing/2016/SVG/main" r:embed="rId59"/>
              </a:ext>
            </a:extLst>
          </a:blip>
          <a:stretch/>
        </p:blipFill>
        <p:spPr>
          <a:xfrm>
            <a:off x="5949360" y="49406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4" name="Gráfico 54" descr="Marca de verificación con relleno sólido"/>
          <p:cNvPicPr/>
          <p:nvPr/>
        </p:nvPicPr>
        <p:blipFill>
          <a:blip r:embed="rId60">
            <a:extLst>
              <a:ext uri="{96DAC541-7B7A-43D3-8B79-37D633B846F1}">
                <asvg:svgBlip xmlns:asvg="http://schemas.microsoft.com/office/drawing/2016/SVG/main" r:embed="rId61"/>
              </a:ext>
            </a:extLst>
          </a:blip>
          <a:stretch/>
        </p:blipFill>
        <p:spPr>
          <a:xfrm>
            <a:off x="5949360" y="524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5" name="Gráfico 55" descr="Marca de verificación con relleno sólido"/>
          <p:cNvPicPr/>
          <p:nvPr/>
        </p:nvPicPr>
        <p:blipFill>
          <a:blip r:embed="rId62">
            <a:extLst>
              <a:ext uri="{96DAC541-7B7A-43D3-8B79-37D633B846F1}">
                <asvg:svgBlip xmlns:asvg="http://schemas.microsoft.com/office/drawing/2016/SVG/main" r:embed="rId63"/>
              </a:ext>
            </a:extLst>
          </a:blip>
          <a:stretch/>
        </p:blipFill>
        <p:spPr>
          <a:xfrm>
            <a:off x="5949360" y="552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6" name="Gráfico 56" descr="Marca de verificación con relleno sólido"/>
          <p:cNvPicPr/>
          <p:nvPr/>
        </p:nvPicPr>
        <p:blipFill>
          <a:blip r:embed="rId64">
            <a:extLst>
              <a:ext uri="{96DAC541-7B7A-43D3-8B79-37D633B846F1}">
                <asvg:svgBlip xmlns:asvg="http://schemas.microsoft.com/office/drawing/2016/SVG/main" r:embed="rId65"/>
              </a:ext>
            </a:extLst>
          </a:blip>
          <a:stretch/>
        </p:blipFill>
        <p:spPr>
          <a:xfrm>
            <a:off x="5949360" y="588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7" name="Gráfico 57" descr="Marca de verificación con relleno sólido"/>
          <p:cNvPicPr/>
          <p:nvPr/>
        </p:nvPicPr>
        <p:blipFill>
          <a:blip r:embed="rId66">
            <a:extLst>
              <a:ext uri="{96DAC541-7B7A-43D3-8B79-37D633B846F1}">
                <asvg:svgBlip xmlns:asvg="http://schemas.microsoft.com/office/drawing/2016/SVG/main" r:embed="rId67"/>
              </a:ext>
            </a:extLst>
          </a:blip>
          <a:stretch/>
        </p:blipFill>
        <p:spPr>
          <a:xfrm>
            <a:off x="5949360" y="622836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98" name="Gráfico 58" descr="Marca de verificación con relleno sólido"/>
          <p:cNvPicPr/>
          <p:nvPr/>
        </p:nvPicPr>
        <p:blipFill>
          <a:blip r:embed="rId68">
            <a:extLst>
              <a:ext uri="{96DAC541-7B7A-43D3-8B79-37D633B846F1}">
                <asvg:svgBlip xmlns:asvg="http://schemas.microsoft.com/office/drawing/2016/SVG/main" r:embed="rId69"/>
              </a:ext>
            </a:extLst>
          </a:blip>
          <a:stretch/>
        </p:blipFill>
        <p:spPr>
          <a:xfrm>
            <a:off x="5936760" y="660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9" name="CuadroTexto 2"/>
          <p:cNvSpPr/>
          <p:nvPr/>
        </p:nvSpPr>
        <p:spPr>
          <a:xfrm>
            <a:off x="3069000" y="8985600"/>
            <a:ext cx="323964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i="1" lang="es-ES" sz="1200" spc="-1" strike="noStrike">
                <a:solidFill>
                  <a:schemeClr val="dk1"/>
                </a:solidFill>
                <a:latin typeface="Arial Narrow"/>
              </a:rPr>
              <a:t>Los costes de Mantenimiento No están incluidos</a:t>
            </a:r>
            <a:endParaRPr b="0" lang="es-ES" sz="1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Imagen 19" descr=""/>
          <p:cNvPicPr/>
          <p:nvPr/>
        </p:nvPicPr>
        <p:blipFill>
          <a:blip r:embed="rId1"/>
          <a:stretch/>
        </p:blipFill>
        <p:spPr>
          <a:xfrm>
            <a:off x="0" y="-87480"/>
            <a:ext cx="6857280" cy="14436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01" name="Imagen 21" descr=""/>
          <p:cNvPicPr/>
          <p:nvPr/>
        </p:nvPicPr>
        <p:blipFill>
          <a:blip r:embed="rId2"/>
          <a:stretch/>
        </p:blipFill>
        <p:spPr>
          <a:xfrm>
            <a:off x="0" y="9057600"/>
            <a:ext cx="6857280" cy="9198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2" name="Rectángulo: esquinas redondeadas 3"/>
          <p:cNvSpPr/>
          <p:nvPr/>
        </p:nvSpPr>
        <p:spPr>
          <a:xfrm>
            <a:off x="353160" y="1640520"/>
            <a:ext cx="2456640" cy="71280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s-E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3" name="CuadroTexto 7"/>
          <p:cNvSpPr/>
          <p:nvPr/>
        </p:nvSpPr>
        <p:spPr>
          <a:xfrm>
            <a:off x="141120" y="1280520"/>
            <a:ext cx="29516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MÓDULOS DKgest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CuadroTexto 8"/>
          <p:cNvSpPr/>
          <p:nvPr/>
        </p:nvSpPr>
        <p:spPr>
          <a:xfrm>
            <a:off x="4101480" y="1064520"/>
            <a:ext cx="12952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ESTANDAR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980,00 €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CuadroTexto 9"/>
          <p:cNvSpPr/>
          <p:nvPr/>
        </p:nvSpPr>
        <p:spPr>
          <a:xfrm>
            <a:off x="3093480" y="1064520"/>
            <a:ext cx="10072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LITE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510,00 €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CuadroTexto 10"/>
          <p:cNvSpPr/>
          <p:nvPr/>
        </p:nvSpPr>
        <p:spPr>
          <a:xfrm>
            <a:off x="5224320" y="1064520"/>
            <a:ext cx="16556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TITÁN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00000"/>
              </a:lnSpc>
            </a:pPr>
            <a:r>
              <a:rPr b="1" lang="es-ES" sz="1800" spc="-1" strike="noStrike">
                <a:solidFill>
                  <a:srgbClr val="ff0000"/>
                </a:solidFill>
                <a:latin typeface="Calibri"/>
              </a:rPr>
              <a:t>3.480,00 €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CuadroTexto 11"/>
          <p:cNvSpPr/>
          <p:nvPr/>
        </p:nvSpPr>
        <p:spPr>
          <a:xfrm>
            <a:off x="283320" y="1712520"/>
            <a:ext cx="2519640" cy="68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App Técnicos.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Comercial y comisiones.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Contabilidad Integral.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Devoluciones.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Factura Electrónica.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Factura Automática.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Firma Digital.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Clientes.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Cobros y Pagos.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Compras.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Ventas.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Inventarios.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Proveedores.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Gestión de Usuarios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Marketing SMS – eMail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Partes de Trabajo.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Sistema de Previsión.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Zapi 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Zona Clientes Básica  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Zona Clientes Personalizada 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Usuario Extra 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Rectángulo: esquinas redondeadas 14"/>
          <p:cNvSpPr/>
          <p:nvPr/>
        </p:nvSpPr>
        <p:spPr>
          <a:xfrm>
            <a:off x="4313880" y="1712520"/>
            <a:ext cx="935280" cy="7128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s-E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9" name="Rectángulo: esquinas redondeadas 15"/>
          <p:cNvSpPr/>
          <p:nvPr/>
        </p:nvSpPr>
        <p:spPr>
          <a:xfrm>
            <a:off x="3017520" y="1712520"/>
            <a:ext cx="1007280" cy="71280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0" name="Rectángulo: esquinas redondeadas 16"/>
          <p:cNvSpPr/>
          <p:nvPr/>
        </p:nvSpPr>
        <p:spPr>
          <a:xfrm>
            <a:off x="5537880" y="1712520"/>
            <a:ext cx="935280" cy="712800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1d31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s-ES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11" name="CuadroTexto 17"/>
          <p:cNvSpPr/>
          <p:nvPr/>
        </p:nvSpPr>
        <p:spPr>
          <a:xfrm>
            <a:off x="2416680" y="704520"/>
            <a:ext cx="241956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1" lang="es-ES" sz="2000" spc="-1" strike="noStrike" u="sng">
                <a:solidFill>
                  <a:srgbClr val="ff0000"/>
                </a:solidFill>
                <a:uFillTx/>
                <a:latin typeface="Calibri"/>
              </a:rPr>
              <a:t>PRECIOS COMERCIOS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CuadroTexto 22"/>
          <p:cNvSpPr/>
          <p:nvPr/>
        </p:nvSpPr>
        <p:spPr>
          <a:xfrm>
            <a:off x="3285000" y="1712520"/>
            <a:ext cx="503280" cy="68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CuadroTexto 23"/>
          <p:cNvSpPr/>
          <p:nvPr/>
        </p:nvSpPr>
        <p:spPr>
          <a:xfrm>
            <a:off x="4509000" y="1712520"/>
            <a:ext cx="503280" cy="68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CuadroTexto 24"/>
          <p:cNvSpPr/>
          <p:nvPr/>
        </p:nvSpPr>
        <p:spPr>
          <a:xfrm>
            <a:off x="5733360" y="1712520"/>
            <a:ext cx="503280" cy="68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50000"/>
              </a:lnSpc>
            </a:pPr>
            <a:r>
              <a:rPr b="1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  <a:p>
            <a:pPr algn="ctr" defTabSz="457200">
              <a:lnSpc>
                <a:spcPct val="150000"/>
              </a:lnSpc>
            </a:pPr>
            <a:r>
              <a:rPr b="0" lang="es-ES" sz="1400" spc="-1" strike="noStrike">
                <a:solidFill>
                  <a:schemeClr val="dk1"/>
                </a:solidFill>
                <a:latin typeface="Calibri"/>
              </a:rPr>
              <a:t>0</a:t>
            </a:r>
            <a:endParaRPr b="0" lang="es-ES" sz="1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5" name="Imagen 26" descr=""/>
          <p:cNvPicPr/>
          <p:nvPr/>
        </p:nvPicPr>
        <p:blipFill>
          <a:blip r:embed="rId3"/>
          <a:stretch/>
        </p:blipFill>
        <p:spPr>
          <a:xfrm>
            <a:off x="4725000" y="-20160"/>
            <a:ext cx="1866240" cy="10468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16" name="Gráfico 1" descr="Marca de verificación con relleno sólido"/>
          <p:cNvPicPr/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>
          <a:xfrm>
            <a:off x="3429000" y="497556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17" name="Gráfico 6" descr="Marca de verificación con relleno sólido"/>
          <p:cNvPicPr/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/>
        </p:blipFill>
        <p:spPr>
          <a:xfrm>
            <a:off x="3429000" y="4016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18" name="Gráfico 12" descr="Marca de verificación con relleno sólido"/>
          <p:cNvPicPr/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/>
        </p:blipFill>
        <p:spPr>
          <a:xfrm>
            <a:off x="3429000" y="4664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19" name="Gráfico 13" descr="Marca de verificación con relleno sólido"/>
          <p:cNvPicPr/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/>
        </p:blipFill>
        <p:spPr>
          <a:xfrm>
            <a:off x="3429000" y="5312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0" name="Gráfico 25" descr="Marca de verificación con relleno sólido"/>
          <p:cNvPicPr/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/>
        </p:blipFill>
        <p:spPr>
          <a:xfrm>
            <a:off x="3429000" y="5601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1" name="Gráfico 27" descr="Marca de verificación con relleno sólido"/>
          <p:cNvPicPr/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/>
        </p:blipFill>
        <p:spPr>
          <a:xfrm>
            <a:off x="3429000" y="588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2" name="Gráfico 28" descr="Marca de verificación con relleno sólido"/>
          <p:cNvPicPr/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/>
        </p:blipFill>
        <p:spPr>
          <a:xfrm>
            <a:off x="4653000" y="272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3" name="Gráfico 29" descr="Marca de verificación con relleno sólido"/>
          <p:cNvPicPr/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/>
        </p:blipFill>
        <p:spPr>
          <a:xfrm>
            <a:off x="4653000" y="4016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4" name="Gráfico 30" descr="Marca de verificación con relleno sólido"/>
          <p:cNvPicPr/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/>
        </p:blipFill>
        <p:spPr>
          <a:xfrm>
            <a:off x="4675680" y="46400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5" name="Gráfico 31" descr="Marca de verificación con relleno sólido"/>
          <p:cNvPicPr/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/>
        </p:blipFill>
        <p:spPr>
          <a:xfrm>
            <a:off x="4653000" y="4952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6" name="Gráfico 32" descr="Marca de verificación con relleno sólido"/>
          <p:cNvPicPr/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/>
        </p:blipFill>
        <p:spPr>
          <a:xfrm>
            <a:off x="4653000" y="524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7" name="Gráfico 33" descr="Marca de verificación con relleno sólido"/>
          <p:cNvPicPr/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/>
        </p:blipFill>
        <p:spPr>
          <a:xfrm>
            <a:off x="4653000" y="552492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8" name="Gráfico 34" descr="Marca de verificación con relleno sólido"/>
          <p:cNvPicPr/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/>
        </p:blipFill>
        <p:spPr>
          <a:xfrm>
            <a:off x="4653000" y="588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29" name="Gráfico 35" descr="Marca de verificación con relleno sólido"/>
          <p:cNvPicPr/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/>
        </p:blipFill>
        <p:spPr>
          <a:xfrm>
            <a:off x="4653000" y="621792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0" name="Gráfico 36" descr="Marca de verificación con relleno sólido"/>
          <p:cNvPicPr/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/>
        </p:blipFill>
        <p:spPr>
          <a:xfrm>
            <a:off x="5868000" y="209340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1" name="Gráfico 37" descr="Marca de verificación con relleno sólido"/>
          <p:cNvPicPr/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/>
        </p:blipFill>
        <p:spPr>
          <a:xfrm>
            <a:off x="5859360" y="243252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2" name="Gráfico 38" descr="Marca de verificación con relleno sólido"/>
          <p:cNvPicPr/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/>
        </p:blipFill>
        <p:spPr>
          <a:xfrm>
            <a:off x="5877360" y="272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3" name="Gráfico 39" descr="Marca de verificación con relleno sólido"/>
          <p:cNvPicPr/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/>
        </p:blipFill>
        <p:spPr>
          <a:xfrm>
            <a:off x="5863680" y="303336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4" name="Gráfico 40" descr="Marca de verificación con relleno sólido"/>
          <p:cNvPicPr/>
          <p:nvPr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/>
        </p:blipFill>
        <p:spPr>
          <a:xfrm>
            <a:off x="5881680" y="36968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5" name="Gráfico 41" descr="Marca de verificación con relleno sólido"/>
          <p:cNvPicPr/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/>
        </p:blipFill>
        <p:spPr>
          <a:xfrm>
            <a:off x="5877360" y="4016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6" name="Gráfico 43" descr="Marca de verificación con relleno sólido"/>
          <p:cNvPicPr/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/>
        </p:blipFill>
        <p:spPr>
          <a:xfrm>
            <a:off x="5877360" y="4664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7" name="Gráfico 44" descr="Marca de verificación con relleno sólido"/>
          <p:cNvPicPr/>
          <p:nvPr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/>
        </p:blipFill>
        <p:spPr>
          <a:xfrm>
            <a:off x="5877360" y="4952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8" name="Gráfico 45" descr="Marca de verificación con relleno sólido"/>
          <p:cNvPicPr/>
          <p:nvPr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/>
        </p:blipFill>
        <p:spPr>
          <a:xfrm>
            <a:off x="5877360" y="5240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39" name="Gráfico 46" descr="Marca de verificación con relleno sólido"/>
          <p:cNvPicPr/>
          <p:nvPr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/>
        </p:blipFill>
        <p:spPr>
          <a:xfrm>
            <a:off x="5877360" y="5529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40" name="Gráfico 47" descr="Marca de verificación con relleno sólido"/>
          <p:cNvPicPr/>
          <p:nvPr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/>
        </p:blipFill>
        <p:spPr>
          <a:xfrm>
            <a:off x="5868360" y="5862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41" name="Gráfico 48" descr="Marca de verificación con relleno sólido"/>
          <p:cNvPicPr/>
          <p:nvPr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/>
        </p:blipFill>
        <p:spPr>
          <a:xfrm>
            <a:off x="5877360" y="617724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42" name="Gráfico 49" descr="Marca de verificación con relleno sólido"/>
          <p:cNvPicPr/>
          <p:nvPr/>
        </p:nvPicPr>
        <p:blipFill>
          <a:blip r:embed="rId56">
            <a:extLst>
              <a:ext uri="{96DAC541-7B7A-43D3-8B79-37D633B846F1}">
                <asvg:svgBlip xmlns:asvg="http://schemas.microsoft.com/office/drawing/2016/SVG/main" r:embed="rId57"/>
              </a:ext>
            </a:extLst>
          </a:blip>
          <a:stretch/>
        </p:blipFill>
        <p:spPr>
          <a:xfrm>
            <a:off x="5877360" y="4304880"/>
            <a:ext cx="287280" cy="28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43" name="CuadroTexto 2"/>
          <p:cNvSpPr/>
          <p:nvPr/>
        </p:nvSpPr>
        <p:spPr>
          <a:xfrm>
            <a:off x="2997000" y="8985600"/>
            <a:ext cx="323964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  <a:tabLst>
                <a:tab algn="l" pos="0"/>
              </a:tabLst>
            </a:pPr>
            <a:r>
              <a:rPr b="1" i="1" lang="es-ES" sz="1200" spc="-1" strike="noStrike">
                <a:solidFill>
                  <a:srgbClr val="000000"/>
                </a:solidFill>
                <a:latin typeface="Arial Narrow"/>
              </a:rPr>
              <a:t>Los costes de Mantenimiento No están incluidos</a:t>
            </a:r>
            <a:endParaRPr b="0" lang="es-ES" sz="1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4" name="Gráfico 4" descr="Marca de verificación con relleno sólido"/>
          <p:cNvPicPr/>
          <p:nvPr/>
        </p:nvPicPr>
        <p:blipFill>
          <a:blip r:embed="rId58">
            <a:extLst>
              <a:ext uri="{96DAC541-7B7A-43D3-8B79-37D633B846F1}">
                <asvg:svgBlip xmlns:asvg="http://schemas.microsoft.com/office/drawing/2016/SVG/main" r:embed="rId59"/>
              </a:ext>
            </a:extLst>
          </a:blip>
          <a:stretch/>
        </p:blipFill>
        <p:spPr>
          <a:xfrm>
            <a:off x="3429000" y="6214320"/>
            <a:ext cx="287280" cy="2872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1659</TotalTime>
  <Application>Collabora_Office/24.04.10.2$Linux_X86_64 LibreOffice_project/9d0c2a60e3e5d633b536bd87adb0fbadb86b465e</Application>
  <AppVersion>15.0000</AppVersion>
  <Words>255</Words>
  <Paragraphs>187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2024-10-10T10:02:29Z</dcterms:created>
  <dc:creator>Yeral .</dc:creator>
  <dc:description/>
  <dc:language>es-ES</dc:language>
  <cp:lastModifiedBy>Yeral .</cp:lastModifiedBy>
  <cp:lastPrinted>2025-01-09T07:43:15Z</cp:lastPrinted>
  <dcterms:modified xsi:type="dcterms:W3CDTF">2025-01-16T10:28:56Z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A4 (210 x 297 mm)</vt:lpwstr>
  </property>
  <property fmtid="{D5CDD505-2E9C-101B-9397-08002B2CF9AE}" pid="3" name="Slides">
    <vt:r8>2</vt:r8>
  </property>
</Properties>
</file>